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1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81" autoAdjust="0"/>
  </p:normalViewPr>
  <p:slideViewPr>
    <p:cSldViewPr>
      <p:cViewPr varScale="1">
        <p:scale>
          <a:sx n="139" d="100"/>
          <a:sy n="139" d="100"/>
        </p:scale>
        <p:origin x="-216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fld id="{7D03A54C-DBCA-4690-934D-ACB615BB6119}" type="datetimeFigureOut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fld id="{B678B3FD-44C9-44F1-A47E-AAEDB53A4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C168F9-4701-4D9F-AF7D-0759852EAAA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45B6F6C-FEA9-459B-A4C7-5C4EECA58244}" type="slidenum">
              <a:rPr lang="en-US" sz="1200">
                <a:latin typeface="Calibri" pitchFamily="34" charset="0"/>
              </a:rPr>
              <a:pPr algn="r"/>
              <a:t>10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A2EA161-62C3-4046-BE5A-BDE8D4216712}" type="slidenum">
              <a:rPr lang="en-US" sz="1200">
                <a:latin typeface="Calibri" pitchFamily="34" charset="0"/>
              </a:rPr>
              <a:pPr algn="r"/>
              <a:t>11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87C7EE6-0208-4837-8BBB-CFF26B3DA363}" type="slidenum">
              <a:rPr lang="en-US" sz="1200">
                <a:latin typeface="Calibri" pitchFamily="34" charset="0"/>
              </a:rPr>
              <a:pPr algn="r"/>
              <a:t>12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05B9D92-9C60-494F-8544-2784BB5E53AA}" type="slidenum">
              <a:rPr lang="en-US" sz="1200">
                <a:latin typeface="Calibri" pitchFamily="34" charset="0"/>
              </a:rPr>
              <a:pPr algn="r"/>
              <a:t>13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2AF1EB9-6860-4ADA-8A16-631C6A8B659F}" type="slidenum">
              <a:rPr lang="en-US" sz="1200">
                <a:latin typeface="Calibri" pitchFamily="34" charset="0"/>
              </a:rPr>
              <a:pPr algn="r"/>
              <a:t>2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972D82A-674D-4E81-9AEF-029D0C7E491E}" type="slidenum">
              <a:rPr lang="en-US" sz="1200">
                <a:latin typeface="Calibri" pitchFamily="34" charset="0"/>
              </a:rPr>
              <a:pPr algn="r"/>
              <a:t>3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C04A97F-E6E7-40BC-AFAE-1DA8A5AAD872}" type="slidenum">
              <a:rPr lang="en-US" sz="1200">
                <a:latin typeface="Calibri" pitchFamily="34" charset="0"/>
              </a:rPr>
              <a:pPr algn="r"/>
              <a:t>4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2ADFC3C-25C5-481F-8B90-281C452DDE74}" type="slidenum">
              <a:rPr lang="en-US" sz="1200">
                <a:latin typeface="Calibri" pitchFamily="34" charset="0"/>
              </a:rPr>
              <a:pPr algn="r"/>
              <a:t>5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AD11FBE-D24D-419F-9284-2476E59AF523}" type="slidenum">
              <a:rPr lang="en-US" sz="1200">
                <a:latin typeface="Calibri" pitchFamily="34" charset="0"/>
              </a:rPr>
              <a:pPr algn="r"/>
              <a:t>6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2872E01-151D-464F-A0FE-610EAC206AC9}" type="slidenum">
              <a:rPr lang="en-US" sz="1200">
                <a:latin typeface="Calibri" pitchFamily="34" charset="0"/>
              </a:rPr>
              <a:pPr algn="r"/>
              <a:t>7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AFD57EA-77C4-49E8-A364-E4A62FB99BE2}" type="slidenum">
              <a:rPr lang="en-US" sz="1200">
                <a:latin typeface="Calibri" pitchFamily="34" charset="0"/>
              </a:rPr>
              <a:pPr algn="r"/>
              <a:t>8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C21C229-4E38-4474-9E6C-E67470E1EA1B}" type="slidenum">
              <a:rPr lang="en-US" sz="1200">
                <a:latin typeface="Calibri" pitchFamily="34" charset="0"/>
              </a:rPr>
              <a:pPr algn="r"/>
              <a:t>9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1463675" y="2662238"/>
            <a:ext cx="2971800" cy="158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2"/>
          <p:cNvCxnSpPr/>
          <p:nvPr/>
        </p:nvCxnSpPr>
        <p:spPr>
          <a:xfrm>
            <a:off x="4708525" y="2662238"/>
            <a:ext cx="2971800" cy="158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13"/>
          <p:cNvSpPr/>
          <p:nvPr/>
        </p:nvSpPr>
        <p:spPr>
          <a:xfrm>
            <a:off x="4540250" y="2644775"/>
            <a:ext cx="46038" cy="34925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774853"/>
            <a:ext cx="8305800" cy="85725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75299"/>
            <a:ext cx="8305800" cy="14859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BF09AB1-61EE-4F1E-B59C-E4422FA90C86}" type="datetime1">
              <a:rPr lang="en-US"/>
              <a:pPr>
                <a:defRPr/>
              </a:pPr>
              <a:t>11/2/2012</a:t>
            </a:fld>
            <a:endParaRPr lang="en-US" sz="2000" dirty="0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B8C4986-837D-400E-AEB1-1C4DE02D66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64963-A7FA-4375-8774-3C2A52249C34}" type="datetime1">
              <a:rPr lang="en-US"/>
              <a:pPr>
                <a:defRPr/>
              </a:pPr>
              <a:t>11/2/2012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FE52B-4EAD-4BE6-A002-5A763F28F5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FDB53-42EE-4652-B7D9-97F6379527EA}" type="datetime1">
              <a:rPr lang="en-US"/>
              <a:pPr>
                <a:defRPr/>
              </a:pPr>
              <a:t>11/2/2012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C41EE-EF9B-4497-999D-F9D57FAEFA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83305-CA2B-4691-B703-811534CF366F}" type="datetime1">
              <a:rPr lang="en-US"/>
              <a:pPr>
                <a:defRPr/>
              </a:pPr>
              <a:t>11/2/2012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0E072-664A-48F5-8815-0C5A4D515A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685800" y="3687763"/>
            <a:ext cx="7924800" cy="3175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28900"/>
            <a:ext cx="7924800" cy="10287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719148"/>
            <a:ext cx="7924800" cy="738552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7B381-6AE7-4EA2-BAB3-37716D3F24A0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A3B6F561-AFA7-4154-9BD9-4249EA5FECAE}" type="slidenum">
              <a:rPr lang="en-US"/>
              <a:pPr>
                <a:defRPr/>
              </a:pPr>
              <a:t>‹#›</a:t>
            </a:fld>
            <a:endParaRPr lang="en-US" b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59936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59936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09AC0-56A6-4EE3-B370-FF39DE880571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D62E2-112D-4102-BB1B-92CACEBE9130}" type="slidenum">
              <a:rPr lang="en-US"/>
              <a:pPr>
                <a:defRPr/>
              </a:pPr>
              <a:t>‹#›</a:t>
            </a:fld>
            <a:endParaRPr lang="en-US" sz="1600" b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/>
          <p:nvPr/>
        </p:nvCxnSpPr>
        <p:spPr>
          <a:xfrm>
            <a:off x="563563" y="1635125"/>
            <a:ext cx="3748087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6"/>
          <p:cNvCxnSpPr/>
          <p:nvPr/>
        </p:nvCxnSpPr>
        <p:spPr>
          <a:xfrm>
            <a:off x="4754563" y="1635125"/>
            <a:ext cx="3749675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49695"/>
            <a:ext cx="4040188" cy="5715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1651422"/>
            <a:ext cx="4038600" cy="2935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1651422"/>
            <a:ext cx="4038600" cy="2935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58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049695"/>
            <a:ext cx="4040188" cy="5715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E8A3E-5BAA-4492-B3A3-93C6A4808763}" type="slidenum">
              <a:rPr lang="en-US"/>
              <a:pPr>
                <a:defRPr/>
              </a:pPr>
              <a:t>‹#›</a:t>
            </a:fld>
            <a:endParaRPr lang="en-US" sz="1600" b="0">
              <a:solidFill>
                <a:schemeClr val="tx2"/>
              </a:solidFill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89017-1996-4C58-9498-03F24E12A5FF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3B78F-13DE-452F-90EC-068263A37AF2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0"/>
            </a:lvl1pPr>
          </a:lstStyle>
          <a:p>
            <a:pPr>
              <a:defRPr/>
            </a:pPr>
            <a:fld id="{369887A0-8025-40CD-9322-6120F5895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8816D-526C-4600-B595-89357275DCB2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A264A5C-9F9B-4029-B4E1-8A9B492263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342900"/>
            <a:ext cx="6248400" cy="4286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200150"/>
            <a:ext cx="1984248" cy="280035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342900"/>
            <a:ext cx="1981200" cy="8001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AF114-DD45-447C-92B5-AAB27782CB79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b="0"/>
            </a:lvl1pPr>
          </a:lstStyle>
          <a:p>
            <a:pPr>
              <a:defRPr/>
            </a:pPr>
            <a:fld id="{BA3584F5-08B5-441A-832D-5C7D412B60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342900"/>
            <a:ext cx="2057400" cy="8001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342900"/>
            <a:ext cx="6019800" cy="417195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200150"/>
            <a:ext cx="2057400" cy="33147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CC51C-5FE2-4DAB-9890-6AA1A13AF02C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5B62FE0D-0571-4E36-8648-5E31085917C5}" type="slidenum">
              <a:rPr lang="en-US"/>
              <a:pPr>
                <a:defRPr/>
              </a:pPr>
              <a:t>‹#›</a:t>
            </a:fld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085850"/>
            <a:ext cx="82296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4652963"/>
            <a:ext cx="2590800" cy="287337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3E55316-786A-4701-AFFE-1A46A6CEF55D}" type="datetime1">
              <a:rPr lang="en-US"/>
              <a:pPr>
                <a:defRPr/>
              </a:pPr>
              <a:t>11/2/2012</a:t>
            </a:fld>
            <a:endParaRPr lang="en-US" sz="14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4652963"/>
            <a:ext cx="3581400" cy="287337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4635500"/>
            <a:ext cx="609600" cy="3429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F68A750C-40BD-4A35-AC5D-D954CBD461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144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81" r:id="rId10"/>
    <p:sldLayoutId id="21474836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sz="half" idx="1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300" b="1" smtClean="0">
                <a:latin typeface="Century Gothic" pitchFamily="34" charset="0"/>
              </a:rPr>
              <a:t>Title:  </a:t>
            </a:r>
            <a:r>
              <a:rPr lang="en-US" sz="2900" b="1" smtClean="0">
                <a:latin typeface="Century Gothic" pitchFamily="34" charset="0"/>
              </a:rPr>
              <a:t>Fronde tenore e belle … Ombr a mai fu, from Serse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Composer:  G.F. Handel (1685 - 1759)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Genre:  Opera 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  <p:sp>
        <p:nvSpPr>
          <p:cNvPr id="14338" name="Rectangle 2"/>
          <p:cNvSpPr>
            <a:spLocks noGrp="1"/>
          </p:cNvSpPr>
          <p:nvPr>
            <p:ph sz="half" idx="1"/>
          </p:nvPr>
        </p:nvSpPr>
        <p:spPr>
          <a:xfrm>
            <a:off x="1524000" y="590550"/>
            <a:ext cx="7162800" cy="533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VOCAL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Title: Oftdenk’ich from Kindertotenlieder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Composer: Gustav Mahler (1860 - 1911)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Genre: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  <p:sp>
        <p:nvSpPr>
          <p:cNvPr id="32770" name="Rectangle 2"/>
          <p:cNvSpPr>
            <a:spLocks noGrp="1"/>
          </p:cNvSpPr>
          <p:nvPr>
            <p:ph sz="half" idx="4294967295"/>
          </p:nvPr>
        </p:nvSpPr>
        <p:spPr>
          <a:xfrm>
            <a:off x="1524000" y="590550"/>
            <a:ext cx="7162800" cy="533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VOCAL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Title: Apres Un Reve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Composer: Gabriel Faure (1845 - 1924)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Genre: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  <p:sp>
        <p:nvSpPr>
          <p:cNvPr id="34818" name="Rectangle 2"/>
          <p:cNvSpPr>
            <a:spLocks noGrp="1"/>
          </p:cNvSpPr>
          <p:nvPr>
            <p:ph sz="half" idx="4294967295"/>
          </p:nvPr>
        </p:nvSpPr>
        <p:spPr>
          <a:xfrm>
            <a:off x="1524000" y="590550"/>
            <a:ext cx="7162800" cy="533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VOCAL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Title: Go Lovely Rose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Composer: Roger Quilter (1877 - 1953)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Genre: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  <p:sp>
        <p:nvSpPr>
          <p:cNvPr id="36866" name="Rectangle 2"/>
          <p:cNvSpPr>
            <a:spLocks noGrp="1"/>
          </p:cNvSpPr>
          <p:nvPr>
            <p:ph sz="half" idx="4294967295"/>
          </p:nvPr>
        </p:nvSpPr>
        <p:spPr>
          <a:xfrm>
            <a:off x="1524000" y="590550"/>
            <a:ext cx="7162800" cy="533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VOCAL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Title: Study War No More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Composer: Moses Hogan (1957 – 2003)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Genre: Spiritual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  <p:sp>
        <p:nvSpPr>
          <p:cNvPr id="38914" name="Rectangle 2"/>
          <p:cNvSpPr>
            <a:spLocks noGrp="1"/>
          </p:cNvSpPr>
          <p:nvPr>
            <p:ph sz="half" idx="4294967295"/>
          </p:nvPr>
        </p:nvSpPr>
        <p:spPr>
          <a:xfrm>
            <a:off x="1524000" y="590550"/>
            <a:ext cx="7162800" cy="533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VOCAL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Title: Anchil Mar Per Che Summerga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Composer:  Antonio Vivaldi (1678 - 1741)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Genre: 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  <p:sp>
        <p:nvSpPr>
          <p:cNvPr id="16386" name="Rectangle 2"/>
          <p:cNvSpPr>
            <a:spLocks noGrp="1"/>
          </p:cNvSpPr>
          <p:nvPr>
            <p:ph sz="half" idx="4294967295"/>
          </p:nvPr>
        </p:nvSpPr>
        <p:spPr>
          <a:xfrm>
            <a:off x="1524000" y="590550"/>
            <a:ext cx="7162800" cy="533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VOCAL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Title: Der Holle Rache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Composer:  WA Mozart (1756 - 1791)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Genre: 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  <p:sp>
        <p:nvSpPr>
          <p:cNvPr id="18434" name="Rectangle 2"/>
          <p:cNvSpPr>
            <a:spLocks noGrp="1"/>
          </p:cNvSpPr>
          <p:nvPr>
            <p:ph sz="half" idx="4294967295"/>
          </p:nvPr>
        </p:nvSpPr>
        <p:spPr>
          <a:xfrm>
            <a:off x="1524000" y="590550"/>
            <a:ext cx="7162800" cy="533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VOCAL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Title: Die Erlkonig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Composer:  Franz Schubert (1797 - 1828)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Genre: Lied 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  <p:sp>
        <p:nvSpPr>
          <p:cNvPr id="20482" name="Rectangle 2"/>
          <p:cNvSpPr>
            <a:spLocks noGrp="1"/>
          </p:cNvSpPr>
          <p:nvPr>
            <p:ph sz="half" idx="4294967295"/>
          </p:nvPr>
        </p:nvSpPr>
        <p:spPr>
          <a:xfrm>
            <a:off x="1524000" y="590550"/>
            <a:ext cx="7162800" cy="533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VOCAL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Title: Dubist die Ruh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Composer:  Franz Schubert (1797 - 1828)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Genre: 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  <p:sp>
        <p:nvSpPr>
          <p:cNvPr id="22530" name="Rectangle 2"/>
          <p:cNvSpPr>
            <a:spLocks noGrp="1"/>
          </p:cNvSpPr>
          <p:nvPr>
            <p:ph sz="half" idx="4294967295"/>
          </p:nvPr>
        </p:nvSpPr>
        <p:spPr>
          <a:xfrm>
            <a:off x="1524000" y="590550"/>
            <a:ext cx="7162800" cy="533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VOCAL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Title: </a:t>
            </a:r>
            <a:r>
              <a:rPr lang="en-US" sz="2900" b="1" smtClean="0">
                <a:latin typeface="Century Gothic" pitchFamily="34" charset="0"/>
              </a:rPr>
              <a:t>Ich Grolle Nicht from </a:t>
            </a:r>
            <a:r>
              <a:rPr lang="en-US" sz="2900" b="1" i="1" smtClean="0">
                <a:latin typeface="Century Gothic" pitchFamily="34" charset="0"/>
              </a:rPr>
              <a:t>Dichterlieber </a:t>
            </a:r>
            <a:r>
              <a:rPr lang="en-US" sz="2900" b="1" smtClean="0">
                <a:latin typeface="Century Gothic" pitchFamily="34" charset="0"/>
              </a:rPr>
              <a:t>(A Poet’s Love)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Composer: Robert Schumann (1810 - 1856)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Genre: Lied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  <p:sp>
        <p:nvSpPr>
          <p:cNvPr id="24578" name="Rectangle 2"/>
          <p:cNvSpPr>
            <a:spLocks noGrp="1"/>
          </p:cNvSpPr>
          <p:nvPr>
            <p:ph sz="half" idx="4294967295"/>
          </p:nvPr>
        </p:nvSpPr>
        <p:spPr>
          <a:xfrm>
            <a:off x="1524000" y="590550"/>
            <a:ext cx="7162800" cy="533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VOCAL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Title: Widmung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Composer: Robert Schumann (1810 - 1856)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Genre: Lied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  <p:sp>
        <p:nvSpPr>
          <p:cNvPr id="26626" name="Rectangle 2"/>
          <p:cNvSpPr>
            <a:spLocks noGrp="1"/>
          </p:cNvSpPr>
          <p:nvPr>
            <p:ph sz="half" idx="4294967295"/>
          </p:nvPr>
        </p:nvSpPr>
        <p:spPr>
          <a:xfrm>
            <a:off x="1524000" y="590550"/>
            <a:ext cx="7162800" cy="533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VOCAL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Title: Wiegenlied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Composer: Johannes Brahms  (1833 - 1897)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Genre: Lied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  <p:sp>
        <p:nvSpPr>
          <p:cNvPr id="28674" name="Rectangle 2"/>
          <p:cNvSpPr>
            <a:spLocks noGrp="1"/>
          </p:cNvSpPr>
          <p:nvPr>
            <p:ph sz="half" idx="4294967295"/>
          </p:nvPr>
        </p:nvSpPr>
        <p:spPr>
          <a:xfrm>
            <a:off x="1524000" y="590550"/>
            <a:ext cx="7162800" cy="533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VOCAL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200" b="1" smtClean="0">
                <a:latin typeface="Century Gothic" pitchFamily="34" charset="0"/>
              </a:rPr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Title: Verschwiegen Liebe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Composer: Hugo Wolf  (1860 - 1903)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smtClean="0">
                <a:latin typeface="Century Gothic" pitchFamily="34" charset="0"/>
              </a:rPr>
              <a:t>Genre: Lieder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  <p:sp>
        <p:nvSpPr>
          <p:cNvPr id="30722" name="Rectangle 2"/>
          <p:cNvSpPr>
            <a:spLocks noGrp="1"/>
          </p:cNvSpPr>
          <p:nvPr>
            <p:ph sz="half" idx="4294967295"/>
          </p:nvPr>
        </p:nvSpPr>
        <p:spPr>
          <a:xfrm>
            <a:off x="1524000" y="590550"/>
            <a:ext cx="7162800" cy="533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VOCAL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50</TotalTime>
  <Words>199</Words>
  <Application>Microsoft Office PowerPoint</Application>
  <PresentationFormat>On-screen Show (16:9)</PresentationFormat>
  <Paragraphs>131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9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Arial</vt:lpstr>
      <vt:lpstr>Constantia</vt:lpstr>
      <vt:lpstr>Wingdings 2</vt:lpstr>
      <vt:lpstr>Calibri</vt:lpstr>
      <vt:lpstr>Century Gothic</vt:lpstr>
      <vt:lpstr>Paper</vt:lpstr>
      <vt:lpstr>Paper</vt:lpstr>
      <vt:lpstr>Paper</vt:lpstr>
      <vt:lpstr>Paper</vt:lpstr>
      <vt:lpstr>Paper</vt:lpstr>
      <vt:lpstr>Paper</vt:lpstr>
      <vt:lpstr>Paper</vt:lpstr>
      <vt:lpstr>Paper</vt:lpstr>
      <vt:lpstr>Paper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4</cp:revision>
  <dcterms:created xsi:type="dcterms:W3CDTF">2012-08-22T08:20:10Z</dcterms:created>
  <dcterms:modified xsi:type="dcterms:W3CDTF">2012-11-02T15:30:37Z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